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>
        <p:scale>
          <a:sx n="33" d="100"/>
          <a:sy n="33" d="100"/>
        </p:scale>
        <p:origin x="24" y="-72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8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1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21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0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9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80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212000"/>
            <a:ext cx="1109605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636964" y="4212000"/>
            <a:ext cx="3391774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948902"/>
            <a:ext cx="3419109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71600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design suitable model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propose an appropriate method 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3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587928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7047117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12" y="6971089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00000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00000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22629</TotalTime>
  <Words>697</Words>
  <Application>Microsoft Office PowerPoint</Application>
  <PresentationFormat>自定义</PresentationFormat>
  <Paragraphs>224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3348</cp:revision>
  <cp:lastPrinted>2016-09-05T09:10:31Z</cp:lastPrinted>
  <dcterms:created xsi:type="dcterms:W3CDTF">2010-09-16T05:02:04Z</dcterms:created>
  <dcterms:modified xsi:type="dcterms:W3CDTF">2019-05-08T09:16:29Z</dcterms:modified>
</cp:coreProperties>
</file>